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33BC-9076-4793-8F9E-A4D8366882BB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ABD8-0425-40D5-86C4-1B09958F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91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33BC-9076-4793-8F9E-A4D8366882BB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ABD8-0425-40D5-86C4-1B09958F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65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33BC-9076-4793-8F9E-A4D8366882BB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ABD8-0425-40D5-86C4-1B09958F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2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33BC-9076-4793-8F9E-A4D8366882BB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ABD8-0425-40D5-86C4-1B09958F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564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33BC-9076-4793-8F9E-A4D8366882BB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ABD8-0425-40D5-86C4-1B09958F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35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33BC-9076-4793-8F9E-A4D8366882BB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ABD8-0425-40D5-86C4-1B09958F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1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33BC-9076-4793-8F9E-A4D8366882BB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ABD8-0425-40D5-86C4-1B09958F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44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33BC-9076-4793-8F9E-A4D8366882BB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ABD8-0425-40D5-86C4-1B09958F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60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33BC-9076-4793-8F9E-A4D8366882BB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ABD8-0425-40D5-86C4-1B09958F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53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33BC-9076-4793-8F9E-A4D8366882BB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ABD8-0425-40D5-86C4-1B09958F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24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33BC-9076-4793-8F9E-A4D8366882BB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ABD8-0425-40D5-86C4-1B09958F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27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733BC-9076-4793-8F9E-A4D8366882BB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4ABD8-0425-40D5-86C4-1B09958F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62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57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5449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20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2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84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683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20203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Киняйкина</dc:creator>
  <cp:lastModifiedBy>Киняйкина</cp:lastModifiedBy>
  <cp:revision>2</cp:revision>
  <dcterms:created xsi:type="dcterms:W3CDTF">2021-06-28T09:16:43Z</dcterms:created>
  <dcterms:modified xsi:type="dcterms:W3CDTF">2021-06-28T09:21:55Z</dcterms:modified>
</cp:coreProperties>
</file>